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bb0337122e4095" /><Relationship Type="http://schemas.openxmlformats.org/officeDocument/2006/relationships/extended-properties" Target="/docProps/app.xml" Id="R4ccc103dcbb5465e" /><Relationship Type="http://schemas.openxmlformats.org/officeDocument/2006/relationships/officeDocument" Target="/ppt/presentation.xml" Id="Rb7bf2705c55b4f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015598eea84511"/>
  </p:sldMasterIdLst>
  <p:notesMasterIdLst>
    <p:notesMasterId xmlns:r="http://schemas.openxmlformats.org/officeDocument/2006/relationships" r:id="Rb8e7c9853f7a437f"/>
  </p:notesMasterIdLst>
  <p:sldIdLst>
    <p:sldId xmlns:r="http://schemas.openxmlformats.org/officeDocument/2006/relationships" id="256" r:id="R5b7be1dcffac4d96"/>
    <p:sldId xmlns:r="http://schemas.openxmlformats.org/officeDocument/2006/relationships" id="257" r:id="Rca48bc87897f48a9"/>
    <p:sldId xmlns:r="http://schemas.openxmlformats.org/officeDocument/2006/relationships" id="258" r:id="Rec75136898f84273"/>
    <p:sldId xmlns:r="http://schemas.openxmlformats.org/officeDocument/2006/relationships" id="259" r:id="Rc64c484748c1446c"/>
    <p:sldId xmlns:r="http://schemas.openxmlformats.org/officeDocument/2006/relationships" id="260" r:id="Rea84c29dbe194334"/>
    <p:sldId xmlns:r="http://schemas.openxmlformats.org/officeDocument/2006/relationships" id="261" r:id="Rd9067d1642d845f9"/>
    <p:sldId xmlns:r="http://schemas.openxmlformats.org/officeDocument/2006/relationships" id="262" r:id="R225238772a154f72"/>
    <p:sldId xmlns:r="http://schemas.openxmlformats.org/officeDocument/2006/relationships" id="263" r:id="R44a991a497784272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0d91b8adaf4831" /><Relationship Type="http://schemas.openxmlformats.org/officeDocument/2006/relationships/slideMaster" Target="/ppt/slideMasters/slideMaster1.xml" Id="Re6015598eea84511" /><Relationship Type="http://schemas.openxmlformats.org/officeDocument/2006/relationships/notesMaster" Target="/ppt/notesMasters/notesMaster1.xml" Id="Rb8e7c9853f7a437f" /><Relationship Type="http://schemas.openxmlformats.org/officeDocument/2006/relationships/presProps" Target="/ppt/presProps.xml" Id="R61d14149cb284e3c" /><Relationship Type="http://schemas.openxmlformats.org/officeDocument/2006/relationships/tableStyles" Target="/ppt/tableStyles.xml" Id="Rd84a38fccb414b18" /><Relationship Type="http://schemas.openxmlformats.org/officeDocument/2006/relationships/slide" Target="/ppt/slides/slide1.xml" Id="R5b7be1dcffac4d96" /><Relationship Type="http://schemas.openxmlformats.org/officeDocument/2006/relationships/slide" Target="/ppt/slides/slide2.xml" Id="Rca48bc87897f48a9" /><Relationship Type="http://schemas.openxmlformats.org/officeDocument/2006/relationships/slide" Target="/ppt/slides/slide3.xml" Id="Rec75136898f84273" /><Relationship Type="http://schemas.openxmlformats.org/officeDocument/2006/relationships/slide" Target="/ppt/slides/slide4.xml" Id="Rc64c484748c1446c" /><Relationship Type="http://schemas.openxmlformats.org/officeDocument/2006/relationships/slide" Target="/ppt/slides/slide5.xml" Id="Rea84c29dbe194334" /><Relationship Type="http://schemas.openxmlformats.org/officeDocument/2006/relationships/slide" Target="/ppt/slides/slide6.xml" Id="Rd9067d1642d845f9" /><Relationship Type="http://schemas.openxmlformats.org/officeDocument/2006/relationships/slide" Target="/ppt/slides/slide7.xml" Id="R225238772a154f72" /><Relationship Type="http://schemas.openxmlformats.org/officeDocument/2006/relationships/slide" Target="/ppt/slides/slide8.xml" Id="R44a991a4977842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aa1cbb6a444a2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387a7169aa4d8a" /><Relationship Type="http://schemas.openxmlformats.org/officeDocument/2006/relationships/notesMaster" Target="/ppt/notesMasters/notesMaster1.xml" Id="Rdc439b6d544a41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7c065739d640d1" /><Relationship Type="http://schemas.openxmlformats.org/officeDocument/2006/relationships/notesMaster" Target="/ppt/notesMasters/notesMaster1.xml" Id="R21c6256f80844c5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90f00ee86a4c76" /><Relationship Type="http://schemas.openxmlformats.org/officeDocument/2006/relationships/notesMaster" Target="/ppt/notesMasters/notesMaster1.xml" Id="R664f130d91b1430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d5d2b56651b44da" /><Relationship Type="http://schemas.openxmlformats.org/officeDocument/2006/relationships/notesMaster" Target="/ppt/notesMasters/notesMaster1.xml" Id="R4deb6157f18446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287c7f403194659" /><Relationship Type="http://schemas.openxmlformats.org/officeDocument/2006/relationships/notesMaster" Target="/ppt/notesMasters/notesMaster1.xml" Id="R2f74811b454c43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2bd0c4624f490d" /><Relationship Type="http://schemas.openxmlformats.org/officeDocument/2006/relationships/notesMaster" Target="/ppt/notesMasters/notesMaster1.xml" Id="R955ce99359a346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f3b83301034cd1" /><Relationship Type="http://schemas.openxmlformats.org/officeDocument/2006/relationships/notesMaster" Target="/ppt/notesMasters/notesMaster1.xml" Id="Re8648a53000f49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7d532892f84c64" /><Relationship Type="http://schemas.openxmlformats.org/officeDocument/2006/relationships/notesMaster" Target="/ppt/notesMasters/notesMaster1.xml" Id="R4bb1d809f22f4e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开场可先问现场：有多少人脑子里已经有一个想做的网页，但还没有真正发出来？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用户提供的活动海报与本地网页演示稿。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简要感谢联合主办方与赞助伙伴。云谷404是本次活动的发起与主办方，因此在视觉上保持最高层级。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用户提供的云谷404、YOUR SPACE 与赞助商素材。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先用十分钟让大家自愿上台做简短自我介绍，每人最多三十秒。然后讲解比赛规则，正式开始 Coding。完成后由现场投票，最后颁奖并合影留念。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邀请愿意分享的参与者依次上台。每人最多三十秒，只需要回答三个问题：你是谁、你在做什么、今天想做什么。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规则保持简单：个人参赛、现场开发、作品能打开、上台讲清楚。重点不是做得复杂，而是在有限时间里完成一个可体验的核心页面。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正式开始开发。提醒大家先用一句话定义目标，然后跑通核心体验，最后准备一个可访问的演示链接。现场遇到问题可以直接举手求助。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请大家完整看完每个作品的演示，再为最想继续看到的作品投票。判断可以围绕三个问题：是否看得懂、是否跑得通、是否记得住。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公布现场投票结果并颁奖。最后邀请所有参与者带上自己的作品一起合影。以“今天不是结束，是作品第一次被看见”收束本期活动。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ecb1ca32a442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7d2ef38d7a44e7" /><Relationship Type="http://schemas.openxmlformats.org/officeDocument/2006/relationships/slideLayout" Target="/ppt/slideLayouts/slideLayout1.xml" Id="R10e78001266e49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e78001266e49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40d7da480457f" /><Relationship Type="http://schemas.openxmlformats.org/officeDocument/2006/relationships/image" Target="/ppt/media/image.jpeg" Id="R7444ff47c2254968" /><Relationship Type="http://schemas.openxmlformats.org/officeDocument/2006/relationships/notesSlide" Target="/ppt/notesSlides/notesSlide1.xml" Id="R5951792de5de4c6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b80eacb64843a0" /><Relationship Type="http://schemas.openxmlformats.org/officeDocument/2006/relationships/image" Target="/ppt/media/image2.jpeg" Id="R6d9145e4d0a84125" /><Relationship Type="http://schemas.openxmlformats.org/officeDocument/2006/relationships/notesSlide" Target="/ppt/notesSlides/notesSlide2.xml" Id="R78916c198b5d4d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353e0f94b1433c" /><Relationship Type="http://schemas.openxmlformats.org/officeDocument/2006/relationships/image" Target="/ppt/media/image3.jpeg" Id="R9fc84dd4bae741e8" /><Relationship Type="http://schemas.openxmlformats.org/officeDocument/2006/relationships/notesSlide" Target="/ppt/notesSlides/notesSlide3.xml" Id="R46a4c980d8d541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e84fdefa7467d" /><Relationship Type="http://schemas.openxmlformats.org/officeDocument/2006/relationships/image" Target="/ppt/media/image4.jpeg" Id="R1a37c7f4bfef4e26" /><Relationship Type="http://schemas.openxmlformats.org/officeDocument/2006/relationships/notesSlide" Target="/ppt/notesSlides/notesSlide4.xml" Id="R69b066fbdcd649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423f481abb497e" /><Relationship Type="http://schemas.openxmlformats.org/officeDocument/2006/relationships/image" Target="/ppt/media/image5.jpeg" Id="Ra3ca0dbe467d4c42" /><Relationship Type="http://schemas.openxmlformats.org/officeDocument/2006/relationships/notesSlide" Target="/ppt/notesSlides/notesSlide5.xml" Id="R8d4b508c7e6343e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ef8e874f274eba" /><Relationship Type="http://schemas.openxmlformats.org/officeDocument/2006/relationships/image" Target="/ppt/media/image6.jpeg" Id="R187cce18eaf543c2" /><Relationship Type="http://schemas.openxmlformats.org/officeDocument/2006/relationships/notesSlide" Target="/ppt/notesSlides/notesSlide6.xml" Id="R2035a82e7633400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d23b3739e94542" /><Relationship Type="http://schemas.openxmlformats.org/officeDocument/2006/relationships/image" Target="/ppt/media/image7.jpeg" Id="Rc961c03d1ff54cda" /><Relationship Type="http://schemas.openxmlformats.org/officeDocument/2006/relationships/notesSlide" Target="/ppt/notesSlides/notesSlide7.xml" Id="Rf2ab4e4c6d8441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c7f2a82dd54a37" /><Relationship Type="http://schemas.openxmlformats.org/officeDocument/2006/relationships/image" Target="/ppt/media/image8.jpeg" Id="Rb86ba03cb0bd488c" /><Relationship Type="http://schemas.openxmlformats.org/officeDocument/2006/relationships/notesSlide" Target="/ppt/notesSlides/notesSlide8.xml" Id="Re73d4c7bf7a64e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44ff47c225496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01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9145e4d0a841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381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84dd4bae741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229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37c7f4bfef4e2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71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a0dbe467d4c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6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7cce18eaf543c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22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61c03d1ff54cd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351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6ba03cb0bd488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48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2026-08-27T18:28:37.9670000Z</dcterms:created>
  <dcterms:modified xsi:type="dcterms:W3CDTF">2026-08-27T18:28:37.9670000Z</dcterms:modified>
</coreProperties>
</file>